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9" r:id="rId11"/>
    <p:sldId id="271" r:id="rId12"/>
    <p:sldId id="270" r:id="rId13"/>
    <p:sldId id="274" r:id="rId14"/>
    <p:sldId id="272" r:id="rId15"/>
    <p:sldId id="275" r:id="rId16"/>
    <p:sldId id="273" r:id="rId17"/>
    <p:sldId id="263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6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558F-54AE-CD44-9D6F-80EF1B08A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689976" cy="1107878"/>
          </a:xfrm>
        </p:spPr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25865-44FA-D54B-8FE2-8B6F89F31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2888166"/>
            <a:ext cx="8689976" cy="3044283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                                                                                Professor</a:t>
            </a:r>
            <a:r>
              <a:rPr lang="en-US" dirty="0"/>
              <a:t>: Renuka</a:t>
            </a:r>
          </a:p>
          <a:p>
            <a:pPr algn="l"/>
            <a:r>
              <a:rPr lang="en-US" u="sng" dirty="0"/>
              <a:t>Team members</a:t>
            </a:r>
            <a:r>
              <a:rPr lang="en-US" dirty="0"/>
              <a:t>: 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Gideon </a:t>
            </a:r>
            <a:r>
              <a:rPr lang="en-US" sz="1800" dirty="0" err="1"/>
              <a:t>Akomeng</a:t>
            </a:r>
            <a:r>
              <a:rPr lang="en-US" sz="1800" dirty="0"/>
              <a:t>: 610530 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Vo Nguyen: 610507</a:t>
            </a:r>
          </a:p>
          <a:p>
            <a:pPr marL="457200" indent="-457200" algn="l">
              <a:buFont typeface="Arial" panose="020B0604020202020204" pitchFamily="34" charset="0"/>
              <a:buAutoNum type="arabicPeriod"/>
            </a:pPr>
            <a:r>
              <a:rPr lang="en-US" sz="1800" dirty="0"/>
              <a:t>Shine </a:t>
            </a:r>
            <a:r>
              <a:rPr lang="en-US" sz="1800" dirty="0" err="1"/>
              <a:t>Gendy</a:t>
            </a:r>
            <a:r>
              <a:rPr lang="en-US" sz="1800" dirty="0"/>
              <a:t>: 610547</a:t>
            </a:r>
          </a:p>
          <a:p>
            <a:pPr algn="l"/>
            <a:endParaRPr lang="en-US" dirty="0"/>
          </a:p>
          <a:p>
            <a:pPr marL="457200" indent="-457200" algn="l">
              <a:buAutoNum type="arabicPeriod"/>
            </a:pPr>
            <a:endParaRPr lang="en-US" dirty="0"/>
          </a:p>
          <a:p>
            <a:pPr marL="457200" indent="-457200" algn="l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9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4. View Books After Adding 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B4E11-5DD6-784C-8735-1604E14A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16" y="731451"/>
            <a:ext cx="7134266" cy="5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278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4. Validation : Add Book COPY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6BADF-D276-E343-8D6C-A5E9CE84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64" y="1336677"/>
            <a:ext cx="4827299" cy="32718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CBE448-F991-944C-9988-6B2870F45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564" y="4756768"/>
            <a:ext cx="4483063" cy="14022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602F3-4BCE-104F-A630-B24C628C1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764" y="1336677"/>
            <a:ext cx="4875250" cy="3275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625733-064E-1E48-9B6D-93BDEC013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764" y="4720071"/>
            <a:ext cx="4635500" cy="14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92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4. Validation : Add </a:t>
            </a:r>
            <a:r>
              <a:rPr lang="en-US" dirty="0" err="1"/>
              <a:t>MEMBEr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00E2B3-5C74-9046-8FD1-BAD7A36E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18" y="874453"/>
            <a:ext cx="4096680" cy="4035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BB81D-4DCA-B849-B32C-B43DB99EA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18" y="5192381"/>
            <a:ext cx="3835856" cy="1166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69163D-D69E-EC40-9E7D-4FB77A5CF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537" y="842698"/>
            <a:ext cx="4493235" cy="4120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101AB5-5505-154D-B5D9-D2ACB093CF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3537" y="5192381"/>
            <a:ext cx="4021082" cy="1251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A22D19-65A7-8F43-B40F-1853ADD527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6739" y="3722012"/>
            <a:ext cx="1978943" cy="270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6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4. VALIDATION: EDIT MEMBER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54845-6183-224F-8037-6490311A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84" y="942975"/>
            <a:ext cx="4414815" cy="4329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BB06D-8DE1-BB42-8357-8C3CFFDF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84" y="5483755"/>
            <a:ext cx="3328174" cy="1027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B329E-0F1A-804D-90BC-01BF20CAE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11" y="942976"/>
            <a:ext cx="4578541" cy="4329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F77901-D3E5-8145-BEA8-1359FE3B0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411" y="5483755"/>
            <a:ext cx="3758196" cy="11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5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4. Validation : CHECKOUT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3D619-51FA-A445-9BC5-9E48E53E7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77" y="1000124"/>
            <a:ext cx="4426336" cy="4149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225296-1ABA-EF4E-A787-0D7DBE475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624" y="5289049"/>
            <a:ext cx="3103524" cy="1504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2F9C3B-F951-FA4B-818A-F4F234E2B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24" y="1000124"/>
            <a:ext cx="4416522" cy="4149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1457C-4462-A748-902A-63C944BF9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777" y="5418488"/>
            <a:ext cx="4097337" cy="12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8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4. View </a:t>
            </a:r>
            <a:r>
              <a:rPr lang="en-US" dirty="0" err="1"/>
              <a:t>BOOks</a:t>
            </a:r>
            <a:r>
              <a:rPr lang="en-US" dirty="0"/>
              <a:t> after checkout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2D09E-6B79-BE4E-A8D8-54D28A42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3" y="731451"/>
            <a:ext cx="5419588" cy="5713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991304-F930-414C-A50C-508ED5325FB4}"/>
              </a:ext>
            </a:extLst>
          </p:cNvPr>
          <p:cNvSpPr txBox="1"/>
          <p:nvPr/>
        </p:nvSpPr>
        <p:spPr>
          <a:xfrm>
            <a:off x="8205651" y="3403495"/>
            <a:ext cx="2078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Checkout: 2 </a:t>
            </a:r>
          </a:p>
        </p:txBody>
      </p:sp>
    </p:spTree>
    <p:extLst>
      <p:ext uri="{BB962C8B-B14F-4D97-AF65-F5344CB8AC3E}">
        <p14:creationId xmlns:p14="http://schemas.microsoft.com/office/powerpoint/2010/main" val="1890510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5. EXTRA : checkout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15230-53E2-5A4D-B3CE-75D294EC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867" y="995219"/>
            <a:ext cx="4221166" cy="3990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59BBD1-D745-6E43-A7F9-CEB2BC086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867" y="5199538"/>
            <a:ext cx="8547924" cy="11961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00202-64C1-C74F-A71A-31DD6B966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580" y="2164722"/>
            <a:ext cx="4023771" cy="142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5. EXTRA: overdue checkout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4BE99-53C2-054F-9994-134267C37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31" y="1600107"/>
            <a:ext cx="4609017" cy="4314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39CC0-B14D-BD44-A991-95CB4F876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314450"/>
            <a:ext cx="5198249" cy="48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36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35F0F-F0E8-0641-BD88-7139190C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D1157-94EF-8B4D-B36C-9D4ACFEEA7A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Principle #3 “life is found in layers” : when we applied into application , we split the problem into smaller layer/object classes to solve problem</a:t>
            </a:r>
          </a:p>
          <a:p>
            <a:r>
              <a:rPr lang="en-US" dirty="0"/>
              <a:t>Principle #4 “outer depends on inner”: create WINDOW as an outer one to interface with user , while we use inner class to perform for this outer </a:t>
            </a:r>
          </a:p>
        </p:txBody>
      </p:sp>
    </p:spTree>
    <p:extLst>
      <p:ext uri="{BB962C8B-B14F-4D97-AF65-F5344CB8AC3E}">
        <p14:creationId xmlns:p14="http://schemas.microsoft.com/office/powerpoint/2010/main" val="2334563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2CA4-BC8F-EF41-8CA2-00D6A2E7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6155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6EAC-1F37-9A41-8CA5-92B61725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6F3A-3E84-6240-A22D-A911A2B414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043113"/>
            <a:ext cx="10363826" cy="3848099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USECASE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CLASS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SEQUENCE MODEL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Checkout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Add a copy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Validation rules in </a:t>
            </a:r>
            <a:r>
              <a:rPr lang="en-US" dirty="0" err="1"/>
              <a:t>ui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Extra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Checkout record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Overdue checkout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SCI</a:t>
            </a:r>
          </a:p>
        </p:txBody>
      </p:sp>
    </p:spTree>
    <p:extLst>
      <p:ext uri="{BB962C8B-B14F-4D97-AF65-F5344CB8AC3E}">
        <p14:creationId xmlns:p14="http://schemas.microsoft.com/office/powerpoint/2010/main" val="57602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228225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1. </a:t>
            </a:r>
            <a:r>
              <a:rPr lang="en-US" dirty="0" err="1"/>
              <a:t>Usecase</a:t>
            </a:r>
            <a:r>
              <a:rPr lang="en-US" dirty="0"/>
              <a:t>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83FBD1-DE06-F749-B9D1-B855FB059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961" y="1085085"/>
            <a:ext cx="7921625" cy="557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9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228225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2. 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4075B-D640-BE46-B5D1-65B1F0A35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3" y="971550"/>
            <a:ext cx="9109462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1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1825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3. Sequence diagram - checkout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FD7D9-3C8A-174F-8A4D-DC161E361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37" y="586488"/>
            <a:ext cx="11011244" cy="62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674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3. Sequence diagram – Add a copy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B5D27-F90E-B64C-AC4E-276404F9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6" y="490654"/>
            <a:ext cx="9813073" cy="63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24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4. Validation :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1A829-5E0D-014A-947F-0961225D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849" y="1421588"/>
            <a:ext cx="4432300" cy="368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F6215-E0EA-714A-8AAB-926D978E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50" y="1421588"/>
            <a:ext cx="4394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9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4. Validation: Add new author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A326F-C133-E64D-8BEF-59F639581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75" y="1160076"/>
            <a:ext cx="5181965" cy="5514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8195C-CB96-5748-B8E5-C720B99C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997" y="3059005"/>
            <a:ext cx="4019827" cy="1216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87F21-C208-D646-A3D8-2036B9222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18" y="1160076"/>
            <a:ext cx="5158648" cy="5514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523BD8-75E4-4B41-A368-613FEB8F3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897" y="2989047"/>
            <a:ext cx="3881046" cy="118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6509-FCCB-A547-923F-C2F6C2C30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24" y="156788"/>
            <a:ext cx="10364451" cy="574663"/>
          </a:xfrm>
        </p:spPr>
        <p:txBody>
          <a:bodyPr>
            <a:normAutofit fontScale="90000"/>
          </a:bodyPr>
          <a:lstStyle/>
          <a:p>
            <a:r>
              <a:rPr lang="en-US" dirty="0"/>
              <a:t>4. Validation : Add 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66FBFA-63D4-E840-AEE7-4869E3FC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31" y="1042988"/>
            <a:ext cx="4720666" cy="5357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FFCEE-DBC7-0A48-8D9D-41D8D0F3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2778535"/>
            <a:ext cx="4360862" cy="1353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2D48E-57EA-DC48-88E1-448227F80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033" y="957263"/>
            <a:ext cx="4899346" cy="5529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4531A7-F5E6-8B4E-8270-6A8D41757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00" y="2688150"/>
            <a:ext cx="4754561" cy="147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7366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568</TotalTime>
  <Words>199</Words>
  <Application>Microsoft Macintosh PowerPoint</Application>
  <PresentationFormat>Widescreen</PresentationFormat>
  <Paragraphs>38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Tw Cen MT</vt:lpstr>
      <vt:lpstr>Droplet</vt:lpstr>
      <vt:lpstr>GROUP 2</vt:lpstr>
      <vt:lpstr>Agenda</vt:lpstr>
      <vt:lpstr>1. Usecase diagram</vt:lpstr>
      <vt:lpstr>2. CLASS diagram</vt:lpstr>
      <vt:lpstr>3. Sequence diagram - checkout</vt:lpstr>
      <vt:lpstr>3. Sequence diagram – Add a copy</vt:lpstr>
      <vt:lpstr>4. Validation : login</vt:lpstr>
      <vt:lpstr>4. Validation: Add new author </vt:lpstr>
      <vt:lpstr>4. Validation : Add Book</vt:lpstr>
      <vt:lpstr>4. View Books After Adding book</vt:lpstr>
      <vt:lpstr>4. Validation : Add Book COPY</vt:lpstr>
      <vt:lpstr>4. Validation : Add MEMBEr</vt:lpstr>
      <vt:lpstr>4. VALIDATION: EDIT MEMBER</vt:lpstr>
      <vt:lpstr>4. Validation : CHECKOUT</vt:lpstr>
      <vt:lpstr>4. View BOOks after checkout</vt:lpstr>
      <vt:lpstr>5. EXTRA : checkout record</vt:lpstr>
      <vt:lpstr>5. EXTRA: overdue checkout </vt:lpstr>
      <vt:lpstr>6. SCI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Microsoft Office User</dc:creator>
  <cp:lastModifiedBy>Microsoft Office User</cp:lastModifiedBy>
  <cp:revision>54</cp:revision>
  <dcterms:created xsi:type="dcterms:W3CDTF">2019-10-14T02:00:17Z</dcterms:created>
  <dcterms:modified xsi:type="dcterms:W3CDTF">2019-10-14T12:20:53Z</dcterms:modified>
</cp:coreProperties>
</file>